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92" r:id="rId3"/>
    <p:sldId id="275" r:id="rId4"/>
    <p:sldId id="276" r:id="rId5"/>
    <p:sldId id="286" r:id="rId6"/>
    <p:sldId id="277" r:id="rId7"/>
    <p:sldId id="278" r:id="rId8"/>
    <p:sldId id="279" r:id="rId9"/>
    <p:sldId id="290" r:id="rId10"/>
    <p:sldId id="289" r:id="rId11"/>
    <p:sldId id="283" r:id="rId12"/>
    <p:sldId id="287" r:id="rId13"/>
    <p:sldId id="265" r:id="rId14"/>
    <p:sldId id="266"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74" d="100"/>
          <a:sy n="74" d="100"/>
        </p:scale>
        <p:origin x="376" y="5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DE"/>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1/14/2024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8.png"/><Relationship Id="rId18" Type="http://schemas.microsoft.com/office/2007/relationships/hdphoto" Target="../media/hdphoto16.wdp"/><Relationship Id="rId3" Type="http://schemas.openxmlformats.org/officeDocument/2006/relationships/image" Target="../media/image13.png"/><Relationship Id="rId7" Type="http://schemas.openxmlformats.org/officeDocument/2006/relationships/image" Target="../media/image15.png"/><Relationship Id="rId12" Type="http://schemas.microsoft.com/office/2007/relationships/hdphoto" Target="../media/hdphoto13.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6.png"/><Relationship Id="rId14" Type="http://schemas.microsoft.com/office/2007/relationships/hdphoto" Target="../media/hdphoto14.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png"/><Relationship Id="rId5" Type="http://schemas.microsoft.com/office/2007/relationships/hdphoto" Target="../media/hdphoto18.wdp"/><Relationship Id="rId4" Type="http://schemas.openxmlformats.org/officeDocument/2006/relationships/image" Target="../media/image22.png"/><Relationship Id="rId9" Type="http://schemas.microsoft.com/office/2007/relationships/hdphoto" Target="../media/hdphoto20.wdp"/></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5010" y="633753"/>
            <a:ext cx="6226593" cy="3427502"/>
          </a:xfrm>
        </p:spPr>
        <p:txBody>
          <a:bodyPr/>
          <a:lstStyle/>
          <a:p>
            <a:r>
              <a:rPr lang="en-US" dirty="0"/>
              <a:t>Bond investment strategy</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65010" y="2747225"/>
            <a:ext cx="7414940" cy="578325"/>
          </a:xfrm>
        </p:spPr>
        <p:txBody>
          <a:bodyPr/>
          <a:lstStyle/>
          <a:p>
            <a:r>
              <a:rPr lang="en-US" sz="2000" dirty="0"/>
              <a:t>Alper YILDIRIM</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12</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3343" y="351835"/>
            <a:ext cx="10122632" cy="652054"/>
          </a:xfrm>
        </p:spPr>
        <p:txBody>
          <a:bodyPr/>
          <a:lstStyle/>
          <a:p>
            <a:r>
              <a:rPr lang="en-US" dirty="0" err="1"/>
              <a:t>Credıt</a:t>
            </a:r>
            <a:r>
              <a:rPr lang="en-US" dirty="0"/>
              <a:t> </a:t>
            </a:r>
            <a:r>
              <a:rPr lang="en-US" dirty="0" err="1"/>
              <a:t>rısk</a:t>
            </a:r>
            <a:endParaRPr lang="en-US" dirty="0"/>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3460359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Contoso, we empower </a:t>
            </a:r>
            <a:br>
              <a:rPr lang="en-US" dirty="0"/>
            </a:br>
            <a:r>
              <a:rPr lang="en-US" dirty="0"/>
              <a:t>organizations to foster collaborative thinking to further drive workplace innovation. By closing the loop and leveraging agile frameworks, we help business grow organically and foster a consumer-first mindset.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QUARTERLY PERFORMANCE</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3448729688"/>
              </p:ext>
            </p:extLst>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263127112"/>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TotalTime>
  <Words>448</Words>
  <Application>Microsoft Office PowerPoint</Application>
  <PresentationFormat>Widescreen</PresentationFormat>
  <Paragraphs>161</Paragraphs>
  <Slides>16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Avenir Next LT Pro</vt:lpstr>
      <vt:lpstr>Avenir Next LT Pro Light</vt:lpstr>
      <vt:lpstr>Calibri</vt:lpstr>
      <vt:lpstr>Gill Sans Ultra Bold</vt:lpstr>
      <vt:lpstr>Office Theme</vt:lpstr>
      <vt:lpstr>Bond investment strategy</vt:lpstr>
      <vt:lpstr>Credıt rısk</vt:lpstr>
      <vt:lpstr>AGENDA</vt:lpstr>
      <vt:lpstr>INTRO</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Bond investment strategy</dc:title>
  <dc:creator>ALPER YILDIRIM</dc:creator>
  <cp:lastModifiedBy>ALPER YILDIRIM</cp:lastModifiedBy>
  <cp:revision>1</cp:revision>
  <dcterms:created xsi:type="dcterms:W3CDTF">2024-01-14T16:06:03Z</dcterms:created>
  <dcterms:modified xsi:type="dcterms:W3CDTF">2024-01-14T16:08:13Z</dcterms:modified>
</cp:coreProperties>
</file>